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lin Widjaja" initials="KW" lastIdx="1" clrIdx="0">
    <p:extLst>
      <p:ext uri="{19B8F6BF-5375-455C-9EA6-DF929625EA0E}">
        <p15:presenceInfo xmlns:p15="http://schemas.microsoft.com/office/powerpoint/2012/main" userId="a8e5a26603d617f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85" autoAdjust="0"/>
    <p:restoredTop sz="94660"/>
  </p:normalViewPr>
  <p:slideViewPr>
    <p:cSldViewPr snapToGrid="0">
      <p:cViewPr varScale="1">
        <p:scale>
          <a:sx n="45" d="100"/>
          <a:sy n="45" d="100"/>
        </p:scale>
        <p:origin x="1280" y="5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dirty="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0" y="1859125"/>
            <a:ext cx="7554375" cy="979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>
              <a:lnSpc>
                <a:spcPct val="115000"/>
              </a:lnSpc>
              <a:spcAft>
                <a:spcPts val="350"/>
              </a:spcAft>
            </a:pPr>
            <a:r>
              <a:rPr lang="en-ID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Waze leadership ask data team to develop a churn predictive model that will help prevent churn. improve user retention, and grow Waze’s business</a:t>
            </a:r>
            <a:r>
              <a:rPr lang="en-ID" dirty="0"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D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Waze data team performed a preliminary data inspection.</a:t>
            </a:r>
            <a:endParaRPr lang="en-ID" dirty="0">
              <a:effectLst/>
              <a:highlight>
                <a:srgbClr val="FFFFFF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699" y="665125"/>
            <a:ext cx="5618787" cy="771300"/>
            <a:chOff x="188699" y="665125"/>
            <a:chExt cx="5618787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699" y="665125"/>
              <a:ext cx="5618787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New York City TLC Project Preliminary Data Summary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808378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Executive Summary Report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Google Shape;421;p17">
            <a:extLst>
              <a:ext uri="{FF2B5EF4-FFF2-40B4-BE49-F238E27FC236}">
                <a16:creationId xmlns:a16="http://schemas.microsoft.com/office/drawing/2014/main" id="{290CDE0F-1B35-150A-7F26-B6A3992BCC55}"/>
              </a:ext>
            </a:extLst>
          </p:cNvPr>
          <p:cNvSpPr txBox="1"/>
          <p:nvPr/>
        </p:nvSpPr>
        <p:spPr>
          <a:xfrm>
            <a:off x="244875" y="4198234"/>
            <a:ext cx="2876131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datasets has 82.2% retained users and 17.7% churned users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Churned users use more drives, more uses, more kilometers driven, and more hours usage, means their trips are farther and longer but less fewer days usage in a month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dirty="0">
                <a:solidFill>
                  <a:schemeClr val="dk2"/>
                </a:solidFill>
              </a:rPr>
              <a:t>This churned users represented in datasets is not a typical users, called super drivers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" name="Google Shape;421;p17">
            <a:extLst>
              <a:ext uri="{FF2B5EF4-FFF2-40B4-BE49-F238E27FC236}">
                <a16:creationId xmlns:a16="http://schemas.microsoft.com/office/drawing/2014/main" id="{E74D0593-7936-A293-4A28-177D0D93472A}"/>
              </a:ext>
            </a:extLst>
          </p:cNvPr>
          <p:cNvSpPr txBox="1"/>
          <p:nvPr/>
        </p:nvSpPr>
        <p:spPr>
          <a:xfrm>
            <a:off x="3594938" y="7783792"/>
            <a:ext cx="3775016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Check validity for some unusual data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Since some churned users are super drivers, we need to explore more why they are not using this application anymore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Conduct Exploratory Data Analysis (EDA)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dirty="0">
              <a:solidFill>
                <a:schemeClr val="dk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190E65-3A56-176F-9F79-52150F544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119" y="4198234"/>
            <a:ext cx="3528654" cy="20910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142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Google Sans SemiBold</vt:lpstr>
      <vt:lpstr>Arial</vt:lpstr>
      <vt:lpstr>Work Sans</vt:lpstr>
      <vt:lpstr>Google Sans</vt:lpstr>
      <vt:lpstr>PT Sans Narrow</vt:lpstr>
      <vt:lpstr>Calibri</vt:lpstr>
      <vt:lpstr>Roboto</vt:lpstr>
      <vt:lpstr>Lato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Kilin Widjaja</cp:lastModifiedBy>
  <cp:revision>8</cp:revision>
  <dcterms:modified xsi:type="dcterms:W3CDTF">2024-09-15T14:28:53Z</dcterms:modified>
</cp:coreProperties>
</file>